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64" r:id="rId2"/>
    <p:sldId id="306" r:id="rId3"/>
    <p:sldId id="282" r:id="rId4"/>
    <p:sldId id="342" r:id="rId5"/>
    <p:sldId id="343" r:id="rId6"/>
    <p:sldId id="335" r:id="rId7"/>
    <p:sldId id="336" r:id="rId8"/>
    <p:sldId id="305" r:id="rId9"/>
    <p:sldId id="318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132"/>
    <p:restoredTop sz="94539"/>
  </p:normalViewPr>
  <p:slideViewPr>
    <p:cSldViewPr snapToGrid="0" snapToObjects="1">
      <p:cViewPr varScale="1">
        <p:scale>
          <a:sx n="64" d="100"/>
          <a:sy n="64" d="100"/>
        </p:scale>
        <p:origin x="192" y="6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3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 b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r>
              <a:rPr lang="en-US" sz="85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21:47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AGÜ Gençlik Fabrikası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Gençler için gençlerle birlikte daha iyi bir topluma...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Türkiye’de bir ilk olan Gençlik Fabrikası: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 eğiten,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yaratıcı ve girişimci olmaya teşvik eden,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gençlere yaşama dair beceriler kazandıran,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uluslararası vizyon katan,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gençlerin toplumsal hayata katılımını sağlayıp bir arada öğrenmenin ve üretmenin keyfine vardıran,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ulusal ve uluslararası boyutta faaliyet gösteren öğrenen odaklı bir yapıdır.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8210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Picture 3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-1"/>
            <a:ext cx="1257300" cy="1356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3500" y="2557136"/>
            <a:ext cx="96244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ERASMUS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Committee Meeting</a:t>
            </a:r>
          </a:p>
          <a:p>
            <a:pPr algn="ctr"/>
            <a:endParaRPr lang="en-US" sz="48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23 July 2019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Agenda Items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2099350"/>
            <a:ext cx="10457940" cy="439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Staff</a:t>
            </a:r>
            <a:r>
              <a:rPr lang="tr-TR" sz="2400" b="1" dirty="0"/>
              <a:t> </a:t>
            </a:r>
            <a:r>
              <a:rPr lang="tr-TR" sz="2400" b="1" dirty="0" err="1"/>
              <a:t>Presentations</a:t>
            </a:r>
            <a:endParaRPr lang="tr-TR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Staff</a:t>
            </a:r>
            <a:r>
              <a:rPr lang="tr-TR" sz="2400" b="1" dirty="0"/>
              <a:t> Exchange </a:t>
            </a:r>
            <a:r>
              <a:rPr lang="tr-TR" sz="2400" b="1" dirty="0" err="1"/>
              <a:t>Selections</a:t>
            </a:r>
            <a:r>
              <a:rPr lang="tr-TR" sz="2400" b="1" dirty="0"/>
              <a:t> 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next plans and meetings</a:t>
            </a:r>
            <a:endParaRPr lang="en-US" sz="2400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tr-TR" sz="2400" b="1" dirty="0"/>
          </a:p>
          <a:p>
            <a:br>
              <a:rPr lang="tr-TR" sz="2400" b="1" dirty="0"/>
            </a:b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417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38986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Staff </a:t>
            </a:r>
            <a:r>
              <a:rPr lang="en-US" dirty="0" err="1">
                <a:solidFill>
                  <a:schemeClr val="lt1"/>
                </a:solidFill>
              </a:rPr>
              <a:t>Mobilty@AGU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642925"/>
              </p:ext>
            </p:extLst>
          </p:nvPr>
        </p:nvGraphicFramePr>
        <p:xfrm>
          <a:off x="1830396" y="1793864"/>
          <a:ext cx="8310285" cy="430588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7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6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709">
                <a:tc>
                  <a:txBody>
                    <a:bodyPr/>
                    <a:lstStyle/>
                    <a:p>
                      <a:r>
                        <a:rPr lang="en-US" sz="3200" dirty="0"/>
                        <a:t>Teaching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5(after report we received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09">
                <a:tc>
                  <a:txBody>
                    <a:bodyPr/>
                    <a:lstStyle/>
                    <a:p>
                      <a:r>
                        <a:rPr lang="en-US" sz="3200" dirty="0"/>
                        <a:t>Training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1+1(We received 1 extra)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7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14887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-176821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12965"/>
              </p:ext>
            </p:extLst>
          </p:nvPr>
        </p:nvGraphicFramePr>
        <p:xfrm>
          <a:off x="284845" y="1325700"/>
          <a:ext cx="11430945" cy="47098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4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8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2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864">
                <a:tc>
                  <a:txBody>
                    <a:bodyPr/>
                    <a:lstStyle/>
                    <a:p>
                      <a:r>
                        <a:rPr lang="en-US" sz="1600" b="1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Mobility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78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Benay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Uzer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Mechanical Engineering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Helmholtz-</a:t>
                      </a: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Zentrum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Geesthact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12-23 August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781">
                <a:tc>
                  <a:txBody>
                    <a:bodyPr/>
                    <a:lstStyle/>
                    <a:p>
                      <a:r>
                        <a:rPr lang="en-US" sz="1600" b="1" dirty="0"/>
                        <a:t>Sinan </a:t>
                      </a:r>
                      <a:r>
                        <a:rPr lang="en-US" sz="1600" b="1" dirty="0" err="1"/>
                        <a:t>Genç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Tampere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4-10 August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Training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8725"/>
                  </a:ext>
                </a:extLst>
              </a:tr>
              <a:tr h="87978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Eyüp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Özkan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University of Oxford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22-26 July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Training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966454"/>
                  </a:ext>
                </a:extLst>
              </a:tr>
              <a:tr h="879781">
                <a:tc>
                  <a:txBody>
                    <a:bodyPr/>
                    <a:lstStyle/>
                    <a:p>
                      <a:r>
                        <a:rPr lang="en-US" sz="1600" b="1" dirty="0"/>
                        <a:t>Harika </a:t>
                      </a:r>
                      <a:r>
                        <a:rPr lang="en-US" sz="1600" b="1" dirty="0" err="1"/>
                        <a:t>Süklün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Business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 year and 10 months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Brest Business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March or April 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Teaching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926591"/>
                  </a:ext>
                </a:extLst>
              </a:tr>
              <a:tr h="61164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Özgür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Aydın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Mechanical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Newcastle University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13-17 April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Teaching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66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F51EFEF-2882-8846-8DCC-BFAEBA316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1496"/>
            <a:ext cx="12192000" cy="575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8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At least one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For each extra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Currently, Erasmus Department Coordinator/Assistant: +10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Previous Erasmus Department Coordinator/Assistant: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First time Erasmus applicant: 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Academic personnel of Faculties/Schools with Ph.D. Titles: 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M.Sc./M.A  Titles: +20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B.Sc./B.A  Titles: +10 points</a:t>
            </a:r>
            <a:endParaRPr lang="tr-TR" sz="18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243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833" y="1356301"/>
            <a:ext cx="1148295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Language Level 1 : + 40 points for KPDS/YDS .GE. 90, TOEFL IBT .GE. 108 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2 : + 30 points for KPDS/YDS .GE. 80, TOEFL IBT .GE. 96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3 : + 20 points for KPDS/YDS .GE. 70, TOEFL IBT .GE. 84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4 : + 10 points for KPDS/YDS .GE. 60, TOEFL IBT .GE. 72</a:t>
            </a:r>
          </a:p>
          <a:p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Here .GE. stands for “Greater than or Equal to”.  One can get a Language Point from only one of the Language Levels. </a:t>
            </a:r>
          </a:p>
          <a:p>
            <a:r>
              <a:rPr lang="en-US" sz="1600" b="1" dirty="0">
                <a:latin typeface="+mj-lt"/>
                <a:cs typeface="Avenir Black Oblique"/>
              </a:rPr>
              <a:t> </a:t>
            </a:r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introduces the research activities, their budgets and the project based RA scholarships at AGU: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the joint research collaborations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graduate studies at AGU for candidate grad students: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academic exchange activities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undergrad and grad student exchange activities between the two institutions:  +10 points</a:t>
            </a:r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310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What’s next?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1689643"/>
            <a:ext cx="114829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Call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Committee Meeting</a:t>
            </a:r>
          </a:p>
          <a:p>
            <a:endParaRPr lang="en-US" sz="2400" b="1" dirty="0"/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619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833" y="-322321"/>
            <a:ext cx="114829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4800" b="1" dirty="0"/>
          </a:p>
          <a:p>
            <a:r>
              <a:rPr lang="en-US" sz="4800" b="1" dirty="0"/>
              <a:t> Thank you for your participation!</a:t>
            </a:r>
          </a:p>
        </p:txBody>
      </p:sp>
      <p:pic>
        <p:nvPicPr>
          <p:cNvPr id="7" name="Picture 6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1"/>
            <a:ext cx="1248833" cy="14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8269</TotalTime>
  <Words>211</Words>
  <Application>Microsoft Macintosh PowerPoint</Application>
  <PresentationFormat>Geniş ekran</PresentationFormat>
  <Paragraphs>192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Avenir Black Oblique</vt:lpstr>
      <vt:lpstr>Calibri</vt:lpstr>
      <vt:lpstr>Arial</vt:lpstr>
      <vt:lpstr>Office Theme</vt:lpstr>
      <vt:lpstr>PowerPoint Sunusu</vt:lpstr>
      <vt:lpstr>Agenda Items</vt:lpstr>
      <vt:lpstr>Staff Mobilty@AGU 2018-2020</vt:lpstr>
      <vt:lpstr>New Applications</vt:lpstr>
      <vt:lpstr>New Applications</vt:lpstr>
      <vt:lpstr>Erasmus@AGU 2018-2020</vt:lpstr>
      <vt:lpstr>Erasmus@AGU 2018-2020</vt:lpstr>
      <vt:lpstr>What’s next?</vt:lpstr>
      <vt:lpstr>PowerPoint Sunusu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AGÜ Gençlik Fabrikası</dc:title>
  <cp:lastModifiedBy>Microsoft Office User</cp:lastModifiedBy>
  <cp:revision>164</cp:revision>
  <cp:lastPrinted>2018-11-11T10:58:19Z</cp:lastPrinted>
  <dcterms:modified xsi:type="dcterms:W3CDTF">2019-07-23T10:54:32Z</dcterms:modified>
</cp:coreProperties>
</file>